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26694e5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26694e5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90a5e2dc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90a5e2dc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126694e5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126694e5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126694e5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126694e5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17ef6e3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17ef6e3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17ef6e3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17ef6e3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90a5e2d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90a5e2d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126694e5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126694e5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90a5e2dc8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90a5e2dc8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126694e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126694e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17d2b59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17d2b59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126694e5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126694e5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Zeeshan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8850cdb4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8850cdb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26694e5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126694e5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90a5e2d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90a5e2d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126694e5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126694e5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126694e5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126694e5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justwriteclick.com/2015/12/17/why-use-github-as-a-content-management-system/" TargetMode="External"/><Relationship Id="rId4" Type="http://schemas.openxmlformats.org/officeDocument/2006/relationships/hyperlink" Target="https://www.stackoverflow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igiYzLu8MQSTp51zYw79i_0kXy5meru2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Aishwarya S., </a:t>
            </a:r>
            <a:r>
              <a:rPr lang="en" sz="2500"/>
              <a:t>Alfredo F., Elias S., </a:t>
            </a:r>
            <a:r>
              <a:rPr lang="en" sz="2500"/>
              <a:t>Isha P., </a:t>
            </a:r>
            <a:r>
              <a:rPr lang="en" sz="2500"/>
              <a:t>Zeeshan A.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requests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Wiki page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 messages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Integration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https://justwriteclick.com/2015/12/17/why-use-github-as-a-content-management-system/</a:t>
            </a:r>
            <a:endParaRPr sz="1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David P., Armano F. (2020). </a:t>
            </a:r>
            <a:r>
              <a:rPr i="1" lang="en" sz="1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Engineering Sofware as a Service: An Agile Approach Using Cloud Computing (2nd ed.).</a:t>
            </a:r>
            <a:r>
              <a:rPr lang="en" sz="1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 (238)</a:t>
            </a:r>
            <a:endParaRPr sz="1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200" y="336850"/>
            <a:ext cx="5521962" cy="22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0537" y="2460675"/>
            <a:ext cx="2754624" cy="228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2563225" y="3913100"/>
            <a:ext cx="36114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git commit -m “made changes”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3477425" y="3468875"/>
            <a:ext cx="1409700" cy="1281600"/>
          </a:xfrm>
          <a:prstGeom prst="noSmoking">
            <a:avLst>
              <a:gd fmla="val 18750" name="adj"/>
            </a:avLst>
          </a:prstGeom>
          <a:solidFill>
            <a:srgbClr val="FF0000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7675"/>
            <a:ext cx="914400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3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56113" y="1654413"/>
            <a:ext cx="5033050" cy="16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631" y="0"/>
            <a:ext cx="3183370" cy="499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5">
            <a:alphaModFix/>
          </a:blip>
          <a:srcRect b="0" l="0" r="31276" t="0"/>
          <a:stretch/>
        </p:blipFill>
        <p:spPr>
          <a:xfrm>
            <a:off x="0" y="202938"/>
            <a:ext cx="4330101" cy="45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Tracker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Stories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Acceptance Criteria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Points given to the 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Swim lanes i.e current iteration, icebox, done, Epics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Owners, Requester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Velocity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539" y="0"/>
            <a:ext cx="29044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017725"/>
            <a:ext cx="38463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user we have a room and a hand.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room further will have Cards and Decks associated with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cards will also be associated with hand.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400" y="197075"/>
            <a:ext cx="4681199" cy="4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48875"/>
            <a:ext cx="31992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went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Pair 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Avoided merge conflicts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Pivotal Tracker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went wrong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 of 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 with devise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Configuring s</a:t>
            </a:r>
            <a:r>
              <a:rPr lang="en"/>
              <a:t>endgrid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250" y="779776"/>
            <a:ext cx="4813526" cy="31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240150" y="4765550"/>
            <a:ext cx="8663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https://medium.com/re-write/retrospective-top-lessons-learned-during-first-semester-at-bdw-57a5d79f38f7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David P., Armano F. (2020). </a:t>
            </a:r>
            <a:r>
              <a:rPr i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Engineering Sofware as a Service: An Agile Approach Using Cloud Computing (2nd ed.).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(238)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https://justwriteclick.com/2015/12/17/why-use-github-as-a-content-management-system/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https://www.thoughtco.com/standard-deck-of-cards-3126599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https://www.stackoverflow.com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https://medium.com/re-write/retrospective-top-lessons-learned-during-first-semester-at-bdw-57a5d79f38f7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Thankyou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 title="SELT_Story_shor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113" y="274650"/>
            <a:ext cx="5991775" cy="4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 and Objectives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533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 cards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SAAS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Play, dr</a:t>
            </a:r>
            <a:r>
              <a:rPr lang="en"/>
              <a:t>aw, discard, and trade cards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Shared room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Third party authentication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https://theplayingcardfactory.com/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825" y="1220198"/>
            <a:ext cx="3680026" cy="23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Pusher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SendGrid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Omniauth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Bootstrap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804" y="2683637"/>
            <a:ext cx="1890896" cy="3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796" y="2683625"/>
            <a:ext cx="1907004" cy="3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000" y="867675"/>
            <a:ext cx="3688799" cy="1606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75" y="4166099"/>
            <a:ext cx="8250126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2700" y="3632350"/>
            <a:ext cx="354100" cy="3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010375" y="3593400"/>
            <a:ext cx="1691400" cy="5727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st="9525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DC7F"/>
                </a:solidFill>
                <a:latin typeface="Proxima Nova"/>
                <a:ea typeface="Proxima Nova"/>
                <a:cs typeface="Proxima Nova"/>
                <a:sym typeface="Proxima Nova"/>
              </a:rPr>
              <a:t>Secure Login</a:t>
            </a:r>
            <a:endParaRPr b="1" sz="1600">
              <a:solidFill>
                <a:srgbClr val="00DC7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4809300" cy="17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Notifications pushed to all the players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Auto refresh the page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750" y="1152475"/>
            <a:ext cx="3458551" cy="1497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700" y="3326400"/>
            <a:ext cx="4663751" cy="124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312" y="3554800"/>
            <a:ext cx="2026026" cy="785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 Driven Design (BDD)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41275"/>
            <a:ext cx="35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User stories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Acceptance Test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Capybara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Given, When Then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300" y="61625"/>
            <a:ext cx="3557950" cy="47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00" y="137875"/>
            <a:ext cx="5995926" cy="429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driven Development (TDD)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502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Rspec gem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‘should’ do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 green refactor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Factory Bot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Macros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David P., Armano F. (2020). </a:t>
            </a:r>
            <a:r>
              <a:rPr i="1" lang="en" sz="1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Engineering Sofware as a Service: An Agile Approach Using Cloud Computing (2nd ed.).</a:t>
            </a:r>
            <a:r>
              <a:rPr lang="en" sz="1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 (238)</a:t>
            </a:r>
            <a:endParaRPr sz="1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427" y="1035925"/>
            <a:ext cx="5673876" cy="36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538"/>
            <a:ext cx="8839198" cy="190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3" y="3183229"/>
            <a:ext cx="8165487" cy="171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